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2OzEalfm84ufjDV/HBxi/u+KH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229165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a higher-order component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828000" y="1237350"/>
            <a:ext cx="4315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higher-order components?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to implement basic hoc.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757675" y="424925"/>
            <a:ext cx="5735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482925" y="1215625"/>
            <a:ext cx="6003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Pattern where a function takes a component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 argument returns a new component.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 NewComponent = higherOrderComponent(original component)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17025" y="44502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Hoc?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725325" y="1185525"/>
            <a:ext cx="47898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 EnhancedComponent =higherOrderComponent(original component)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 Ironman=withsuit(tony stark)</a:t>
            </a:r>
            <a:endParaRPr/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57225" y="455075"/>
            <a:ext cx="5735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